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34F-4A63-4E83-AB5F-69F84201687D}" type="datetimeFigureOut">
              <a:rPr lang="sr-Latn-RS" smtClean="0"/>
              <a:t>6.4.2020.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D4D19-7E89-4570-9C51-06113DF730B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25387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34F-4A63-4E83-AB5F-69F84201687D}" type="datetimeFigureOut">
              <a:rPr lang="sr-Latn-RS" smtClean="0"/>
              <a:t>6.4.2020.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D4D19-7E89-4570-9C51-06113DF730B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83346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34F-4A63-4E83-AB5F-69F84201687D}" type="datetimeFigureOut">
              <a:rPr lang="sr-Latn-RS" smtClean="0"/>
              <a:t>6.4.2020.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D4D19-7E89-4570-9C51-06113DF730B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30139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34F-4A63-4E83-AB5F-69F84201687D}" type="datetimeFigureOut">
              <a:rPr lang="sr-Latn-RS" smtClean="0"/>
              <a:t>6.4.2020.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D4D19-7E89-4570-9C51-06113DF730B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81594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34F-4A63-4E83-AB5F-69F84201687D}" type="datetimeFigureOut">
              <a:rPr lang="sr-Latn-RS" smtClean="0"/>
              <a:t>6.4.2020.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D4D19-7E89-4570-9C51-06113DF730B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79131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34F-4A63-4E83-AB5F-69F84201687D}" type="datetimeFigureOut">
              <a:rPr lang="sr-Latn-RS" smtClean="0"/>
              <a:t>6.4.2020.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D4D19-7E89-4570-9C51-06113DF730B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34701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34F-4A63-4E83-AB5F-69F84201687D}" type="datetimeFigureOut">
              <a:rPr lang="sr-Latn-RS" smtClean="0"/>
              <a:t>6.4.2020.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D4D19-7E89-4570-9C51-06113DF730B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4058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34F-4A63-4E83-AB5F-69F84201687D}" type="datetimeFigureOut">
              <a:rPr lang="sr-Latn-RS" smtClean="0"/>
              <a:t>6.4.2020.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D4D19-7E89-4570-9C51-06113DF730B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6194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34F-4A63-4E83-AB5F-69F84201687D}" type="datetimeFigureOut">
              <a:rPr lang="sr-Latn-RS" smtClean="0"/>
              <a:t>6.4.2020.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D4D19-7E89-4570-9C51-06113DF730B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15736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34F-4A63-4E83-AB5F-69F84201687D}" type="datetimeFigureOut">
              <a:rPr lang="sr-Latn-RS" smtClean="0"/>
              <a:t>6.4.2020.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D4D19-7E89-4570-9C51-06113DF730B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46042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A734F-4A63-4E83-AB5F-69F84201687D}" type="datetimeFigureOut">
              <a:rPr lang="sr-Latn-RS" smtClean="0"/>
              <a:t>6.4.2020.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D4D19-7E89-4570-9C51-06113DF730B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17980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A734F-4A63-4E83-AB5F-69F84201687D}" type="datetimeFigureOut">
              <a:rPr lang="sr-Latn-RS" smtClean="0"/>
              <a:t>6.4.2020.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D4D19-7E89-4570-9C51-06113DF730BA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320745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62" t="2857" r="14750" b="8783"/>
          <a:stretch/>
        </p:blipFill>
        <p:spPr>
          <a:xfrm>
            <a:off x="2339752" y="31102"/>
            <a:ext cx="4248472" cy="680897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921" y="404664"/>
            <a:ext cx="1518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Радна свеска </a:t>
            </a:r>
          </a:p>
          <a:p>
            <a:r>
              <a:rPr lang="sr-Cyrl-RS" dirty="0" smtClean="0"/>
              <a:t>страна </a:t>
            </a:r>
            <a:r>
              <a:rPr lang="sr-Latn-RS" dirty="0" smtClean="0"/>
              <a:t>32</a:t>
            </a:r>
            <a:r>
              <a:rPr lang="sr-Cyrl-RS" dirty="0" smtClean="0"/>
              <a:t>.</a:t>
            </a:r>
            <a:endParaRPr lang="sr-Latn-RS" dirty="0"/>
          </a:p>
        </p:txBody>
      </p:sp>
      <p:sp>
        <p:nvSpPr>
          <p:cNvPr id="4" name="Rectangle 3"/>
          <p:cNvSpPr/>
          <p:nvPr/>
        </p:nvSpPr>
        <p:spPr>
          <a:xfrm>
            <a:off x="7740352" y="58773"/>
            <a:ext cx="123463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dirty="0" smtClean="0"/>
              <a:t>7</a:t>
            </a:r>
            <a:r>
              <a:rPr lang="sr-Cyrl-RS" dirty="0" smtClean="0"/>
              <a:t>. </a:t>
            </a:r>
            <a:r>
              <a:rPr lang="sr-Latn-RS" dirty="0" smtClean="0"/>
              <a:t>4</a:t>
            </a:r>
            <a:r>
              <a:rPr lang="sr-Cyrl-RS" dirty="0" smtClean="0"/>
              <a:t>. </a:t>
            </a:r>
            <a:r>
              <a:rPr lang="sr-Cyrl-RS" dirty="0"/>
              <a:t>2020.</a:t>
            </a:r>
            <a:r>
              <a:rPr lang="sr-Cyrl-RS" sz="2400" dirty="0"/>
              <a:t> </a:t>
            </a:r>
            <a:endParaRPr lang="sr-Latn-RS" sz="2400" dirty="0"/>
          </a:p>
        </p:txBody>
      </p:sp>
    </p:spTree>
    <p:extLst>
      <p:ext uri="{BB962C8B-B14F-4D97-AF65-F5344CB8AC3E}">
        <p14:creationId xmlns:p14="http://schemas.microsoft.com/office/powerpoint/2010/main" val="3777714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780928"/>
            <a:ext cx="6815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 smtClean="0"/>
              <a:t>Провери, ако је потребно исправи грешке</a:t>
            </a:r>
            <a:r>
              <a:rPr lang="sr-Cyrl-RS" dirty="0" smtClean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31981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62" t="8669" r="14750" b="55544"/>
          <a:stretch/>
        </p:blipFill>
        <p:spPr>
          <a:xfrm>
            <a:off x="186983" y="404664"/>
            <a:ext cx="8874706" cy="57606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5576" y="836712"/>
            <a:ext cx="263623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 smtClean="0">
                <a:latin typeface="Arial" pitchFamily="34" charset="0"/>
                <a:cs typeface="Arial" pitchFamily="34" charset="0"/>
              </a:rPr>
              <a:t>Једанаест </a:t>
            </a:r>
          </a:p>
          <a:p>
            <a:r>
              <a:rPr lang="sr-Cyrl-RS" sz="3200" dirty="0" smtClean="0">
                <a:latin typeface="Arial" pitchFamily="34" charset="0"/>
                <a:cs typeface="Arial" pitchFamily="34" charset="0"/>
              </a:rPr>
              <a:t>Седамнаест </a:t>
            </a:r>
          </a:p>
          <a:p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66883" y="820394"/>
            <a:ext cx="218200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 smtClean="0">
                <a:latin typeface="Arial" pitchFamily="34" charset="0"/>
                <a:cs typeface="Arial" pitchFamily="34" charset="0"/>
              </a:rPr>
              <a:t> Двадесет</a:t>
            </a:r>
          </a:p>
          <a:p>
            <a:r>
              <a:rPr lang="sr-Cyrl-RS" sz="3200" dirty="0" smtClean="0">
                <a:latin typeface="Arial" pitchFamily="34" charset="0"/>
                <a:cs typeface="Arial" pitchFamily="34" charset="0"/>
              </a:rPr>
              <a:t> Шеснаест</a:t>
            </a:r>
          </a:p>
          <a:p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51651" y="756326"/>
            <a:ext cx="2492349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 smtClean="0">
                <a:latin typeface="Arial" pitchFamily="34" charset="0"/>
                <a:cs typeface="Arial" pitchFamily="34" charset="0"/>
              </a:rPr>
              <a:t> Деветнаест</a:t>
            </a:r>
          </a:p>
          <a:p>
            <a:r>
              <a:rPr lang="sr-Cyrl-RS" sz="3200" dirty="0" smtClean="0">
                <a:latin typeface="Arial" pitchFamily="34" charset="0"/>
                <a:cs typeface="Arial" pitchFamily="34" charset="0"/>
              </a:rPr>
              <a:t> Тринаест</a:t>
            </a:r>
          </a:p>
          <a:p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07763" y="2564904"/>
            <a:ext cx="70134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 smtClean="0">
                <a:latin typeface="Arial" pitchFamily="34" charset="0"/>
                <a:cs typeface="Arial" pitchFamily="34" charset="0"/>
              </a:rPr>
              <a:t> 12                       14                       18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69200" y="4513475"/>
            <a:ext cx="1208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 smtClean="0">
                <a:latin typeface="Arial" pitchFamily="34" charset="0"/>
                <a:cs typeface="Arial" pitchFamily="34" charset="0"/>
              </a:rPr>
              <a:t> 1    7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69200" y="5011900"/>
            <a:ext cx="1208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 smtClean="0">
                <a:latin typeface="Arial" pitchFamily="34" charset="0"/>
                <a:cs typeface="Arial" pitchFamily="34" charset="0"/>
              </a:rPr>
              <a:t> 1    4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93455" y="5445224"/>
            <a:ext cx="12089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 smtClean="0">
                <a:latin typeface="Arial" pitchFamily="34" charset="0"/>
                <a:cs typeface="Arial" pitchFamily="34" charset="0"/>
              </a:rPr>
              <a:t> 1    2</a:t>
            </a:r>
            <a:endParaRPr lang="sr-Latn-R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78006" y="3789040"/>
            <a:ext cx="43590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>
                <a:latin typeface="Arial" pitchFamily="34" charset="0"/>
                <a:cs typeface="Arial" pitchFamily="34" charset="0"/>
              </a:rPr>
              <a:t>11, 12, 13, 14, 15, 16, 17, 18, 19, 20 </a:t>
            </a:r>
            <a:endParaRPr lang="sr-Latn-R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56176" y="4575029"/>
            <a:ext cx="6126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12</a:t>
            </a:r>
            <a:endParaRPr lang="sr-Latn-R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421221" y="5092485"/>
            <a:ext cx="5277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20</a:t>
            </a:r>
            <a:endParaRPr lang="sr-Latn-RS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34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62" t="44927" r="14750" b="13165"/>
          <a:stretch/>
        </p:blipFill>
        <p:spPr>
          <a:xfrm>
            <a:off x="132518" y="104552"/>
            <a:ext cx="8715165" cy="66247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75514" y="533765"/>
            <a:ext cx="6848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15</a:t>
            </a:r>
          </a:p>
          <a:p>
            <a:r>
              <a:rPr lang="sr-Cyrl-R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19</a:t>
            </a:r>
          </a:p>
          <a:p>
            <a:r>
              <a:rPr lang="sr-Cyrl-R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17</a:t>
            </a:r>
          </a:p>
          <a:p>
            <a:r>
              <a:rPr lang="sr-Cyrl-R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17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0631" y="476672"/>
            <a:ext cx="6848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10</a:t>
            </a:r>
          </a:p>
          <a:p>
            <a:r>
              <a:rPr lang="sr-Cyrl-R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10</a:t>
            </a:r>
          </a:p>
          <a:p>
            <a:r>
              <a:rPr lang="sr-Cyrl-R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15</a:t>
            </a:r>
          </a:p>
          <a:p>
            <a:r>
              <a:rPr lang="sr-Cyrl-R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14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12805" y="476672"/>
            <a:ext cx="54373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Т</a:t>
            </a:r>
          </a:p>
          <a:p>
            <a:r>
              <a:rPr lang="sr-Cyrl-R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Н</a:t>
            </a:r>
          </a:p>
          <a:p>
            <a:r>
              <a:rPr lang="sr-Cyrl-R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Н</a:t>
            </a:r>
          </a:p>
          <a:p>
            <a:r>
              <a:rPr lang="sr-Cyrl-R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Т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3" y="3068960"/>
            <a:ext cx="78418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13</a:t>
            </a:r>
          </a:p>
          <a:p>
            <a:r>
              <a:rPr lang="sr-Cyrl-R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12</a:t>
            </a:r>
          </a:p>
          <a:p>
            <a:r>
              <a:rPr lang="sr-Cyrl-R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13 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70818" y="3029883"/>
            <a:ext cx="48442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4</a:t>
            </a:r>
          </a:p>
          <a:p>
            <a:r>
              <a:rPr lang="sr-Cyrl-R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6</a:t>
            </a:r>
          </a:p>
          <a:p>
            <a:r>
              <a:rPr lang="sr-Cyrl-RS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b="1" dirty="0" smtClean="0">
                <a:latin typeface="Arial" pitchFamily="34" charset="0"/>
                <a:cs typeface="Arial" pitchFamily="34" charset="0"/>
              </a:rPr>
              <a:t>9</a:t>
            </a:r>
            <a:endParaRPr lang="sr-Latn-R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08104" y="3491547"/>
            <a:ext cx="15696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8 + 4 = 12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827975" y="3874779"/>
            <a:ext cx="2858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Николина  сестра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51315" y="4270538"/>
            <a:ext cx="25017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има 12 година. 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95736" y="5649368"/>
            <a:ext cx="3493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(8 + 7) – 3 = 15 – 3 = 12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63688" y="6111033"/>
            <a:ext cx="71596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На  игралишту  је  остало  </a:t>
            </a:r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дванаесторо  </a:t>
            </a:r>
            <a:r>
              <a:rPr lang="sr-Cyrl-RS" sz="2400" b="1" dirty="0" smtClean="0">
                <a:latin typeface="Arial" pitchFamily="34" charset="0"/>
                <a:cs typeface="Arial" pitchFamily="34" charset="0"/>
              </a:rPr>
              <a:t>деце.</a:t>
            </a:r>
            <a:endParaRPr lang="sr-Latn-R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3857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131</Words>
  <Application>Microsoft Office PowerPoint</Application>
  <PresentationFormat>On-screen Show (4:3)</PresentationFormat>
  <Paragraphs>40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katarina</dc:creator>
  <cp:lastModifiedBy>katarina</cp:lastModifiedBy>
  <cp:revision>18</cp:revision>
  <dcterms:created xsi:type="dcterms:W3CDTF">2020-03-30T10:43:49Z</dcterms:created>
  <dcterms:modified xsi:type="dcterms:W3CDTF">2020-04-06T09:33:15Z</dcterms:modified>
</cp:coreProperties>
</file>